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3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C4DC-04EC-4792-9B1E-FE8462914F91}" type="datetimeFigureOut">
              <a:rPr lang="en-US" smtClean="0"/>
              <a:pPr/>
              <a:t>5/18/2020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5DD3-8482-4986-AAA7-29FBD2E6E4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C4DC-04EC-4792-9B1E-FE8462914F91}" type="datetimeFigureOut">
              <a:rPr lang="en-US" smtClean="0"/>
              <a:pPr/>
              <a:t>5/18/2020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5DD3-8482-4986-AAA7-29FBD2E6E4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C4DC-04EC-4792-9B1E-FE8462914F91}" type="datetimeFigureOut">
              <a:rPr lang="en-US" smtClean="0"/>
              <a:pPr/>
              <a:t>5/18/2020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5DD3-8482-4986-AAA7-29FBD2E6E4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C4DC-04EC-4792-9B1E-FE8462914F91}" type="datetimeFigureOut">
              <a:rPr lang="en-US" smtClean="0"/>
              <a:pPr/>
              <a:t>5/18/2020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5DD3-8482-4986-AAA7-29FBD2E6E4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C4DC-04EC-4792-9B1E-FE8462914F91}" type="datetimeFigureOut">
              <a:rPr lang="en-US" smtClean="0"/>
              <a:pPr/>
              <a:t>5/18/2020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5DD3-8482-4986-AAA7-29FBD2E6E4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C4DC-04EC-4792-9B1E-FE8462914F91}" type="datetimeFigureOut">
              <a:rPr lang="en-US" smtClean="0"/>
              <a:pPr/>
              <a:t>5/18/2020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5DD3-8482-4986-AAA7-29FBD2E6E4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C4DC-04EC-4792-9B1E-FE8462914F91}" type="datetimeFigureOut">
              <a:rPr lang="en-US" smtClean="0"/>
              <a:pPr/>
              <a:t>5/18/2020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5DD3-8482-4986-AAA7-29FBD2E6E4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C4DC-04EC-4792-9B1E-FE8462914F91}" type="datetimeFigureOut">
              <a:rPr lang="en-US" smtClean="0"/>
              <a:pPr/>
              <a:t>5/18/2020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5DD3-8482-4986-AAA7-29FBD2E6E4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C4DC-04EC-4792-9B1E-FE8462914F91}" type="datetimeFigureOut">
              <a:rPr lang="en-US" smtClean="0"/>
              <a:pPr/>
              <a:t>5/18/2020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5DD3-8482-4986-AAA7-29FBD2E6E4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C4DC-04EC-4792-9B1E-FE8462914F91}" type="datetimeFigureOut">
              <a:rPr lang="en-US" smtClean="0"/>
              <a:pPr/>
              <a:t>5/18/2020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15DD3-8482-4986-AAA7-29FBD2E6E4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6C4DC-04EC-4792-9B1E-FE8462914F91}" type="datetimeFigureOut">
              <a:rPr lang="en-US" smtClean="0"/>
              <a:pPr/>
              <a:t>5/18/2020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9215DD3-8482-4986-AAA7-29FBD2E6E4A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96C4DC-04EC-4792-9B1E-FE8462914F91}" type="datetimeFigureOut">
              <a:rPr lang="en-US" smtClean="0"/>
              <a:pPr/>
              <a:t>5/18/2020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215DD3-8482-4986-AAA7-29FBD2E6E4A6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Mathematics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b="1" dirty="0" smtClean="0"/>
              <a:t>UNIT 3</a:t>
            </a:r>
          </a:p>
          <a:p>
            <a:r>
              <a:rPr lang="en-IN" b="1" dirty="0" smtClean="0"/>
              <a:t>SET THEORY</a:t>
            </a:r>
            <a:endParaRPr lang="en-I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Disjoint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Two sets are said to be disjoint if their intersection is the empty set</a:t>
            </a:r>
          </a:p>
          <a:p>
            <a:r>
              <a:rPr lang="en-IN" dirty="0" smtClean="0"/>
              <a:t>  sets have no common elements.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 Venn Diagram of A disjoint B</a:t>
            </a:r>
            <a:endParaRPr lang="en-IN" dirty="0"/>
          </a:p>
        </p:txBody>
      </p:sp>
      <p:pic>
        <p:nvPicPr>
          <p:cNvPr id="4" name="Content Placeholder 3" descr="Capture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2643182"/>
            <a:ext cx="5929354" cy="307183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Set Difference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Difference between sets is denoted by ‘A – B’, </a:t>
            </a:r>
          </a:p>
          <a:p>
            <a:r>
              <a:rPr lang="en-IN" dirty="0" smtClean="0"/>
              <a:t>That is the set containing elements of set A but not in B. </a:t>
            </a:r>
          </a:p>
          <a:p>
            <a:r>
              <a:rPr lang="en-IN" dirty="0" smtClean="0"/>
              <a:t>all elements of A except the element of B.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Venn Diagram of A-B</a:t>
            </a:r>
            <a:endParaRPr lang="en-IN" dirty="0"/>
          </a:p>
        </p:txBody>
      </p:sp>
      <p:pic>
        <p:nvPicPr>
          <p:cNvPr id="4" name="Content Placeholder 3" descr="Capture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2428868"/>
            <a:ext cx="5143535" cy="335758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Set theory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Set theory</a:t>
            </a:r>
            <a:r>
              <a:rPr lang="en-IN" dirty="0"/>
              <a:t> is a branch of </a:t>
            </a:r>
            <a:r>
              <a:rPr lang="en-IN" dirty="0" smtClean="0"/>
              <a:t>mathematical logics</a:t>
            </a:r>
            <a:r>
              <a:rPr lang="en-IN" dirty="0"/>
              <a:t> that studies </a:t>
            </a:r>
            <a:r>
              <a:rPr lang="en-IN" dirty="0" smtClean="0"/>
              <a:t>sets </a:t>
            </a:r>
            <a:r>
              <a:rPr lang="en-IN" dirty="0"/>
              <a:t>which informally are collections of objects. </a:t>
            </a:r>
            <a:endParaRPr lang="en-IN" dirty="0" smtClean="0"/>
          </a:p>
          <a:p>
            <a:r>
              <a:rPr lang="en-US" dirty="0" smtClean="0"/>
              <a:t>Objects that makes up the set are called </a:t>
            </a:r>
            <a:r>
              <a:rPr lang="en-US" b="1" dirty="0" smtClean="0"/>
              <a:t>members or elements of set</a:t>
            </a:r>
          </a:p>
          <a:p>
            <a:r>
              <a:rPr lang="en-US" dirty="0" smtClean="0"/>
              <a:t>A set is denoted by capital letter , lowercase letter is used to denote elements of a set and elements of set are enclosed by flower brackets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indicate particular elements belong to set we use </a:t>
            </a:r>
            <a:r>
              <a:rPr lang="en-US" dirty="0" err="1" smtClean="0"/>
              <a:t>greek</a:t>
            </a:r>
            <a:r>
              <a:rPr lang="en-US" dirty="0" smtClean="0"/>
              <a:t> notation epsilon €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A = { </a:t>
            </a:r>
            <a:r>
              <a:rPr lang="en-US" dirty="0" err="1" smtClean="0"/>
              <a:t>a,e,i,o,u</a:t>
            </a:r>
            <a:r>
              <a:rPr lang="en-US" dirty="0" smtClean="0"/>
              <a:t> }</a:t>
            </a:r>
          </a:p>
          <a:p>
            <a:pPr>
              <a:buNone/>
            </a:pPr>
            <a:r>
              <a:rPr lang="en-US" dirty="0" smtClean="0"/>
              <a:t>Where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A is name of set</a:t>
            </a:r>
          </a:p>
          <a:p>
            <a:pPr>
              <a:buNone/>
            </a:pPr>
            <a:r>
              <a:rPr lang="en-US" dirty="0" err="1" smtClean="0"/>
              <a:t>a,e,i,o,u</a:t>
            </a:r>
            <a:r>
              <a:rPr lang="en-US" dirty="0" smtClean="0"/>
              <a:t> are elements of a set elements are </a:t>
            </a:r>
            <a:r>
              <a:rPr lang="en-US" dirty="0" err="1" smtClean="0"/>
              <a:t>seperated</a:t>
            </a:r>
            <a:r>
              <a:rPr lang="en-US" dirty="0" smtClean="0"/>
              <a:t> by commas</a:t>
            </a:r>
          </a:p>
          <a:p>
            <a:pPr>
              <a:buNone/>
            </a:pPr>
            <a:r>
              <a:rPr lang="en-US" dirty="0" smtClean="0"/>
              <a:t>   u is the member of set A it can be denoted by  u € A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on Set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Union of sets</a:t>
            </a:r>
          </a:p>
          <a:p>
            <a:r>
              <a:rPr lang="en-IN" dirty="0" smtClean="0"/>
              <a:t>Intersection of the sets</a:t>
            </a:r>
          </a:p>
          <a:p>
            <a:r>
              <a:rPr lang="en-IN" dirty="0" smtClean="0"/>
              <a:t>Disjoint sets</a:t>
            </a:r>
          </a:p>
          <a:p>
            <a:r>
              <a:rPr lang="en-IN" dirty="0" smtClean="0"/>
              <a:t>Set Difference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Union of sets</a:t>
            </a:r>
            <a:endParaRPr lang="en-IN" dirty="0" smtClean="0"/>
          </a:p>
          <a:p>
            <a:r>
              <a:rPr lang="en-IN" dirty="0" smtClean="0"/>
              <a:t>Union of the sets </a:t>
            </a:r>
            <a:r>
              <a:rPr lang="en-IN" i="1" dirty="0" smtClean="0"/>
              <a:t>A</a:t>
            </a:r>
            <a:r>
              <a:rPr lang="en-IN" dirty="0" smtClean="0"/>
              <a:t> and </a:t>
            </a:r>
            <a:r>
              <a:rPr lang="en-IN" i="1" dirty="0" smtClean="0"/>
              <a:t>B</a:t>
            </a:r>
            <a:r>
              <a:rPr lang="en-IN" dirty="0" smtClean="0"/>
              <a:t>, denoted </a:t>
            </a:r>
            <a:r>
              <a:rPr lang="en-IN" i="1" dirty="0" smtClean="0"/>
              <a:t>A</a:t>
            </a:r>
            <a:r>
              <a:rPr lang="en-IN" dirty="0" smtClean="0"/>
              <a:t> ∪ </a:t>
            </a:r>
            <a:r>
              <a:rPr lang="en-IN" i="1" dirty="0" smtClean="0"/>
              <a:t>B</a:t>
            </a:r>
            <a:r>
              <a:rPr lang="en-IN" dirty="0" smtClean="0"/>
              <a:t>, is the set of all objects that are a member of </a:t>
            </a:r>
            <a:r>
              <a:rPr lang="en-IN" i="1" dirty="0" smtClean="0"/>
              <a:t>A</a:t>
            </a:r>
            <a:r>
              <a:rPr lang="en-IN" dirty="0" smtClean="0"/>
              <a:t>, or </a:t>
            </a:r>
            <a:r>
              <a:rPr lang="en-IN" i="1" dirty="0" smtClean="0"/>
              <a:t>B</a:t>
            </a:r>
            <a:r>
              <a:rPr lang="en-IN" dirty="0" smtClean="0"/>
              <a:t>, or both. </a:t>
            </a:r>
          </a:p>
          <a:p>
            <a:r>
              <a:rPr lang="en-US" dirty="0" smtClean="0"/>
              <a:t>Let A={1,2,3}   and B={2,3,4}</a:t>
            </a:r>
            <a:endParaRPr lang="en-IN" dirty="0" smtClean="0"/>
          </a:p>
          <a:p>
            <a:r>
              <a:rPr lang="en-IN" dirty="0" smtClean="0"/>
              <a:t>The union of set A and set B is the set {1, 2, 3, 4} 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Venn Diagram of A U B</a:t>
            </a:r>
            <a:endParaRPr lang="en-IN" dirty="0"/>
          </a:p>
        </p:txBody>
      </p:sp>
      <p:pic>
        <p:nvPicPr>
          <p:cNvPr id="4" name="Content Placeholder 3" descr="Capture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2357430"/>
            <a:ext cx="5786478" cy="32147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intersection of the sets A and B, denoted by A ∩ B, is the set of elements belongs to both A and B </a:t>
            </a:r>
          </a:p>
          <a:p>
            <a:r>
              <a:rPr lang="en-IN" dirty="0" smtClean="0"/>
              <a:t>i.e. set of the common element in A and B</a:t>
            </a:r>
          </a:p>
          <a:p>
            <a:r>
              <a:rPr lang="en-IN" dirty="0" smtClean="0"/>
              <a:t> Let A = {2, 3, 4} and B = {3, 4, 5}</a:t>
            </a:r>
          </a:p>
          <a:p>
            <a:r>
              <a:rPr lang="en-IN" dirty="0" smtClean="0"/>
              <a:t>A ∩ B = {3, 4}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Venn Diagram of A ∩ B</a:t>
            </a:r>
            <a:endParaRPr lang="en-IN" dirty="0"/>
          </a:p>
        </p:txBody>
      </p:sp>
      <p:pic>
        <p:nvPicPr>
          <p:cNvPr id="4" name="Content Placeholder 3" descr="Capture6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2357430"/>
            <a:ext cx="6215106" cy="335758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</TotalTime>
  <Words>141</Words>
  <Application>Microsoft Office PowerPoint</Application>
  <PresentationFormat>On-screen Show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Basic Mathematics  </vt:lpstr>
      <vt:lpstr>Set theory</vt:lpstr>
      <vt:lpstr>Slide 3</vt:lpstr>
      <vt:lpstr>Example </vt:lpstr>
      <vt:lpstr>Operations on Set </vt:lpstr>
      <vt:lpstr>Slide 6</vt:lpstr>
      <vt:lpstr> Venn Diagram of A U B</vt:lpstr>
      <vt:lpstr>Slide 8</vt:lpstr>
      <vt:lpstr>Venn Diagram of A ∩ B</vt:lpstr>
      <vt:lpstr>Slide 10</vt:lpstr>
      <vt:lpstr> Venn Diagram of A disjoint B</vt:lpstr>
      <vt:lpstr>Slide 12</vt:lpstr>
      <vt:lpstr>Venn Diagram of A-B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Mathematics</dc:title>
  <dc:creator>bbh-05</dc:creator>
  <cp:lastModifiedBy>Windows User</cp:lastModifiedBy>
  <cp:revision>12</cp:revision>
  <dcterms:created xsi:type="dcterms:W3CDTF">2020-05-18T04:52:19Z</dcterms:created>
  <dcterms:modified xsi:type="dcterms:W3CDTF">2020-05-18T09:19:10Z</dcterms:modified>
</cp:coreProperties>
</file>